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14630400"/>
  <p:notesSz cx="146304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2" d="100"/>
          <a:sy n="32" d="100"/>
        </p:scale>
        <p:origin x="17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502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</Words>
  <Application>Microsoft Office PowerPoint</Application>
  <PresentationFormat>Custom</PresentationFormat>
  <Paragraphs>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Wazir laghari</cp:lastModifiedBy>
  <cp:revision>1</cp:revision>
  <dcterms:created xsi:type="dcterms:W3CDTF">2024-02-27T17:20:20Z</dcterms:created>
  <dcterms:modified xsi:type="dcterms:W3CDTF">2024-02-27T17:22:35Z</dcterms:modified>
</cp:coreProperties>
</file>